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notesMasterIdLst>
    <p:notesMasterId r:id="rId17"/>
  </p:notesMasterIdLst>
  <p:handoutMasterIdLst>
    <p:handoutMasterId r:id="rId18"/>
  </p:handout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10" r:id="rId15"/>
    <p:sldId id="328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0" autoAdjust="0"/>
    <p:restoredTop sz="94688" autoAdjust="0"/>
  </p:normalViewPr>
  <p:slideViewPr>
    <p:cSldViewPr snapToGrid="0">
      <p:cViewPr varScale="1">
        <p:scale>
          <a:sx n="84" d="100"/>
          <a:sy n="84" d="100"/>
        </p:scale>
        <p:origin x="-7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3110" y="-8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D46783-6BD2-4596-9904-882F52DDB8E1}" type="datetimeFigureOut">
              <a:rPr lang="ru-RU"/>
              <a:pPr/>
              <a:t>23.04.2023</a:t>
            </a:fld>
            <a:endParaRPr lang="ru-RU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94897B-5930-42E2-8A68-4FCF60A3C572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F098F64-9635-4429-B055-CA75244828E7}" type="datetimeFigureOut">
              <a:rPr lang="ru-RU"/>
              <a:pPr/>
              <a:t>23.04.2023</a:t>
            </a:fld>
            <a:endParaRPr lang="ru-RU"/>
          </a:p>
        </p:txBody>
      </p:sp>
      <p:sp>
        <p:nvSpPr>
          <p:cNvPr id="3994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558202-7B02-4972-ACA1-8F5DC34B0C2A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AC56E-D578-472B-B415-03B8918E01D0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9F808-E5C2-4102-A945-D0E0F72FB3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FF609-2CE5-4B44-9373-51A8DD4B1DF6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20EB4-9F7B-4C3D-AC57-A3D8B6A21EE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D2487-E618-4C7B-A0CE-F4540D75F6D9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43368-34BB-4973-AAA4-48B0D9A3C1A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04597-E2F7-48DD-8B77-7E1366756697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B2A74-5254-4C9E-8CA9-F7A8FC9637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207DD-9FAF-4602-8C75-8CDA79F35544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AE3DA-C647-4174-8BEC-2866CFC2CB3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4535C-8961-4BBC-96AA-B5EF76295E61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999DD-BCA7-48D4-A3ED-C3ECA4C53CD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267E9-8A51-406D-8C0F-0D141BA9C6E2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2EEBD-1120-4047-A1AC-114C3FA213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B084D-0774-442A-8B34-69A1A8EC38AD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DB21A-2235-4EA1-BD0A-219DBC4F25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E6583-97A9-4E55-AC94-C61CE5B47B0B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D43BC-BE96-4B34-86C8-9E9E5DF0F31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B3919-7F79-4955-B308-8A0903AEA5FA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5911-83E0-4999-B081-7DDAA88281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DD8D7-53EE-453A-9643-24D0D154DB76}" type="datetimeFigureOut">
              <a:rPr lang="ru-RU"/>
              <a:pPr>
                <a:defRPr/>
              </a:pPr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D3C06-C5A7-4861-8D35-70DD50BAF7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3168483-86CD-4B7C-B630-98CFE823D1E2}" type="datetimeFigureOut">
              <a:rPr lang="en-GB"/>
              <a:pPr>
                <a:defRPr/>
              </a:pPr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797589-BD15-48B9-A3D9-7A75FD1115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3.jpe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3.jpe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0.png"/><Relationship Id="rId7" Type="http://schemas.openxmlformats.org/officeDocument/2006/relationships/image" Target="../media/image8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3.jpeg"/><Relationship Id="rId4" Type="http://schemas.openxmlformats.org/officeDocument/2006/relationships/image" Target="../media/image21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" y="-2162175"/>
            <a:ext cx="12179300" cy="913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388" y="-944563"/>
            <a:ext cx="8485187" cy="564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7"/>
          <p:cNvSpPr txBox="1">
            <a:spLocks noChangeArrowheads="1"/>
          </p:cNvSpPr>
          <p:nvPr/>
        </p:nvSpPr>
        <p:spPr bwMode="auto">
          <a:xfrm>
            <a:off x="846138" y="-109538"/>
            <a:ext cx="10928350" cy="20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6727" tIns="38364" rIns="76727" bIns="38364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 курсу </a:t>
            </a:r>
          </a:p>
          <a:p>
            <a:pPr algn="ctr"/>
            <a:r>
              <a:rPr lang="ru-RU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Science</a:t>
            </a:r>
            <a:r>
              <a:rPr lang="ru-RU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en-US" sz="36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Номер слайда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538" y="6340475"/>
            <a:ext cx="2057400" cy="363538"/>
          </a:xfrm>
        </p:spPr>
        <p:txBody>
          <a:bodyPr/>
          <a:lstStyle/>
          <a:p>
            <a:pPr>
              <a:defRPr/>
            </a:pPr>
            <a:fld id="{AB831D2C-4AC1-4CEF-A012-AE2318891724}" type="slidenum">
              <a:rPr lang="ru-RU"/>
              <a:pPr>
                <a:defRPr/>
              </a:pPr>
              <a:t>1</a:t>
            </a:fld>
            <a:endParaRPr lang="ru-RU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866900" y="2254250"/>
            <a:ext cx="9269413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Times New Roman" pitchFamily="18" charset="0"/>
              </a:rPr>
              <a:t>по теме:</a:t>
            </a:r>
            <a:endParaRPr lang="en-US" sz="2400" b="1">
              <a:solidFill>
                <a:schemeClr val="bg1"/>
              </a:solidFill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Times New Roman" pitchFamily="18" charset="0"/>
              </a:rPr>
              <a:t> Прогнозирование конечных свойств новых материалов </a:t>
            </a:r>
            <a:endParaRPr lang="en-US" sz="2400" b="1">
              <a:solidFill>
                <a:schemeClr val="bg1"/>
              </a:solidFill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Times New Roman" pitchFamily="18" charset="0"/>
              </a:rPr>
              <a:t>(композиционных материалов)</a:t>
            </a:r>
            <a:r>
              <a:rPr lang="ru-RU" sz="2400" b="1">
                <a:latin typeface="Times New Roman" pitchFamily="18" charset="0"/>
              </a:rPr>
              <a:t> 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1538288" y="5349875"/>
            <a:ext cx="816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Times New Roman" pitchFamily="18" charset="0"/>
              </a:rPr>
              <a:t>Слушатель: Филатова Елена</a:t>
            </a:r>
          </a:p>
        </p:txBody>
      </p:sp>
      <p:pic>
        <p:nvPicPr>
          <p:cNvPr id="13322" name="Picture 10" descr="бауман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93050" y="-1760538"/>
            <a:ext cx="3867150" cy="118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22225" y="0"/>
            <a:ext cx="369252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2531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11125" y="1550988"/>
            <a:ext cx="3511550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3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0463" y="0"/>
            <a:ext cx="2773362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Рисунок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5075" y="4802188"/>
            <a:ext cx="273208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Рисунок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64300" y="22225"/>
            <a:ext cx="27813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Рисунок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42438" y="2389188"/>
            <a:ext cx="27320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Рисунок 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7163" y="2433638"/>
            <a:ext cx="27320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8" name="Рисунок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15113" y="4802188"/>
            <a:ext cx="27813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9" name="Рисунок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51950" y="22225"/>
            <a:ext cx="2732088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0" name="Рисунок 2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700463" y="2433638"/>
            <a:ext cx="276066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1" name="Рисунок 3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96413" y="4802188"/>
            <a:ext cx="27320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42" name="TextBox 15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2544" name="Picture 16" descr="бауман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0350" y="5853113"/>
            <a:ext cx="2598738" cy="836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22225" y="0"/>
            <a:ext cx="369252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23555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11125" y="1495425"/>
            <a:ext cx="3511550" cy="424497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7" name="Рисунок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9825" y="3175"/>
            <a:ext cx="5410200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3950" y="3189288"/>
            <a:ext cx="71818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Рисунок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5063" y="5562600"/>
            <a:ext cx="72675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Рисунок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20250" y="1851025"/>
            <a:ext cx="24701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1" name="TextBox 11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3563" name="Picture 11" descr="бауман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4950" y="5883275"/>
            <a:ext cx="2617788" cy="763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0"/>
            <a:ext cx="369252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24579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30175" y="874713"/>
            <a:ext cx="3511550" cy="5700712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24581" name="Рисунок 11"/>
          <p:cNvPicPr>
            <a:picLocks noChangeAspect="1"/>
          </p:cNvPicPr>
          <p:nvPr/>
        </p:nvPicPr>
        <p:blipFill>
          <a:blip r:embed="rId2"/>
          <a:srcRect l="3357" r="737"/>
          <a:stretch>
            <a:fillRect/>
          </a:stretch>
        </p:blipFill>
        <p:spPr bwMode="auto">
          <a:xfrm>
            <a:off x="3717925" y="3724275"/>
            <a:ext cx="5597525" cy="142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Рисунок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7925" y="5045075"/>
            <a:ext cx="5597525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Рисунок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6988" y="2519363"/>
            <a:ext cx="54197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Рисунок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36988" y="49213"/>
            <a:ext cx="5405437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Рисунок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15450" y="49213"/>
            <a:ext cx="2746375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Рисунок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23400" y="5264150"/>
            <a:ext cx="26749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Рисунок 2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97988" y="3822700"/>
            <a:ext cx="278130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8" name="Рисунок 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318625" y="2824163"/>
            <a:ext cx="2760663" cy="89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9" name="Рисунок 2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297988" y="2114550"/>
            <a:ext cx="2800350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0" name="TextBox 15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4592" name="Picture 16" descr="бауман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0350" y="6067425"/>
            <a:ext cx="2590800" cy="666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3175"/>
            <a:ext cx="369252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171450" indent="-171450" algn="ctr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pPr fontAlgn="auto">
              <a:spcAft>
                <a:spcPts val="0"/>
              </a:spcAft>
              <a:defRPr/>
            </a:pPr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25603" name="Объект 2"/>
          <p:cNvSpPr txBox="1">
            <a:spLocks/>
          </p:cNvSpPr>
          <p:nvPr/>
        </p:nvSpPr>
        <p:spPr bwMode="auto">
          <a:xfrm>
            <a:off x="8774113" y="1617663"/>
            <a:ext cx="3417887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None/>
            </a:pPr>
            <a:endParaRPr lang="ru-RU" sz="1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4" name="Объект 2"/>
          <p:cNvSpPr txBox="1">
            <a:spLocks/>
          </p:cNvSpPr>
          <p:nvPr/>
        </p:nvSpPr>
        <p:spPr bwMode="auto">
          <a:xfrm>
            <a:off x="-266700" y="6765925"/>
            <a:ext cx="341788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5" name="Рисунок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00" y="2636838"/>
            <a:ext cx="5724525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Рисунок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4714875"/>
            <a:ext cx="5900738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Рисунок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48825" y="4251325"/>
            <a:ext cx="24765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Рисунок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23450" y="38100"/>
            <a:ext cx="2368550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Рисунок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24300" y="52388"/>
            <a:ext cx="5900738" cy="149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Рисунок 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17125" y="2308225"/>
            <a:ext cx="1982788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1" name="Рисунок 2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16363" y="1822450"/>
            <a:ext cx="58991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2" name="Рисунок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448925" y="3703638"/>
            <a:ext cx="111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3" name="TextBox 16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5615" name="Picture 15" descr="бауман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1938" y="5851525"/>
            <a:ext cx="2616200" cy="836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0"/>
            <a:ext cx="369252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603250"/>
            <a:ext cx="3417887" cy="548640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параметра «Соотношение «матрица – наполнитель»».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https://github.com/filatova2023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197350"/>
            <a:ext cx="3419475" cy="7334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6629" name="Рисунок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4075" y="4483100"/>
            <a:ext cx="4868863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Рисунок 7"/>
          <p:cNvPicPr>
            <a:picLocks noChangeAspect="1"/>
          </p:cNvPicPr>
          <p:nvPr/>
        </p:nvPicPr>
        <p:blipFill>
          <a:blip r:embed="rId4"/>
          <a:srcRect b="4863"/>
          <a:stretch>
            <a:fillRect/>
          </a:stretch>
        </p:blipFill>
        <p:spPr bwMode="auto">
          <a:xfrm>
            <a:off x="3786188" y="73025"/>
            <a:ext cx="82867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6632" name="Рисунок 6"/>
          <p:cNvPicPr>
            <a:picLocks noChangeAspect="1"/>
          </p:cNvPicPr>
          <p:nvPr/>
        </p:nvPicPr>
        <p:blipFill>
          <a:blip r:embed="rId5"/>
          <a:srcRect l="7654" t="15671" r="69862" b="44006"/>
          <a:stretch>
            <a:fillRect/>
          </a:stretch>
        </p:blipFill>
        <p:spPr bwMode="auto">
          <a:xfrm>
            <a:off x="4086225" y="4197350"/>
            <a:ext cx="247015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 descr="бауман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1938" y="5940425"/>
            <a:ext cx="2590800" cy="7318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6"/>
          <p:cNvGrpSpPr>
            <a:grpSpLocks/>
          </p:cNvGrpSpPr>
          <p:nvPr/>
        </p:nvGrpSpPr>
        <p:grpSpPr bwMode="auto">
          <a:xfrm>
            <a:off x="7938" y="0"/>
            <a:ext cx="3962400" cy="6858000"/>
            <a:chOff x="8229600" y="0"/>
            <a:chExt cx="3962399" cy="6858000"/>
          </a:xfrm>
        </p:grpSpPr>
        <p:pic>
          <p:nvPicPr>
            <p:cNvPr id="27655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229600" y="0"/>
              <a:ext cx="3962399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Заголовок 1">
              <a:extLst>
                <a:ext uri="{FF2B5EF4-FFF2-40B4-BE49-F238E27FC236}"/>
              </a:extLst>
            </p:cNvPr>
            <p:cNvSpPr txBox="1">
              <a:spLocks/>
            </p:cNvSpPr>
            <p:nvPr/>
          </p:nvSpPr>
          <p:spPr>
            <a:xfrm>
              <a:off x="8416925" y="1808163"/>
              <a:ext cx="3587749" cy="2157412"/>
            </a:xfrm>
            <a:prstGeom prst="rect">
              <a:avLst/>
            </a:prstGeom>
          </p:spPr>
          <p:txBody>
            <a:bodyPr/>
            <a:lstStyle/>
            <a:p>
              <a:pPr algn="ctr">
                <a:lnSpc>
                  <a:spcPct val="90000"/>
                </a:lnSpc>
              </a:pPr>
              <a:r>
                <a:rPr lang="ru-RU" sz="54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Спасибо </a:t>
              </a:r>
            </a:p>
            <a:p>
              <a:pPr algn="ctr">
                <a:lnSpc>
                  <a:spcPct val="90000"/>
                </a:lnSpc>
              </a:pPr>
              <a:r>
                <a:rPr lang="ru-RU" sz="54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за </a:t>
              </a:r>
            </a:p>
            <a:p>
              <a:pPr algn="ctr">
                <a:lnSpc>
                  <a:spcPct val="90000"/>
                </a:lnSpc>
              </a:pPr>
              <a:r>
                <a:rPr lang="ru-RU" sz="54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внимание</a:t>
              </a:r>
            </a:p>
          </p:txBody>
        </p:sp>
      </p:grpSp>
      <p:pic>
        <p:nvPicPr>
          <p:cNvPr id="2765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4463" y="0"/>
            <a:ext cx="8229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/>
            </a:extLst>
          </p:cNvPr>
          <p:cNvSpPr txBox="1"/>
          <p:nvPr/>
        </p:nvSpPr>
        <p:spPr>
          <a:xfrm>
            <a:off x="4344988" y="3524250"/>
            <a:ext cx="6135687" cy="719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540385" algn="ctr"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/>
            </a:extLst>
          </p:cNvPr>
          <p:cNvSpPr txBox="1"/>
          <p:nvPr/>
        </p:nvSpPr>
        <p:spPr>
          <a:xfrm>
            <a:off x="4132263" y="4400550"/>
            <a:ext cx="7789862" cy="2278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444500" algn="just" fontAlgn="auto"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/>
            </a:extLst>
          </p:cNvPr>
          <p:cNvSpPr txBox="1"/>
          <p:nvPr/>
        </p:nvSpPr>
        <p:spPr>
          <a:xfrm>
            <a:off x="4960938" y="-14288"/>
            <a:ext cx="6134100" cy="70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540385" algn="ctr"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/>
            </a:extLst>
          </p:cNvPr>
          <p:cNvSpPr txBox="1"/>
          <p:nvPr/>
        </p:nvSpPr>
        <p:spPr>
          <a:xfrm>
            <a:off x="4157663" y="885825"/>
            <a:ext cx="7789862" cy="2446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444500" algn="just" fontAlgn="auto"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 fontAlgn="auto"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 fontAlgn="auto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27658" name="Picture 10" descr="бауман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4475" y="5510213"/>
            <a:ext cx="2608263" cy="1146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0775" y="0"/>
            <a:ext cx="2855913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0" y="0"/>
            <a:ext cx="369093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14340" name="Объект 2"/>
          <p:cNvSpPr txBox="1">
            <a:spLocks/>
          </p:cNvSpPr>
          <p:nvPr/>
        </p:nvSpPr>
        <p:spPr bwMode="auto">
          <a:xfrm>
            <a:off x="80963" y="904875"/>
            <a:ext cx="3417887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Подробный план работы: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Составила подробный план, который помог плодотворно двигаться к цели;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Изучила теоретические основы, методы решения и практические составляющие поставленной задачи;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Некоторые пункты плана повторяла много раз, чтобы добиться результата;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Использовала 9 разных методов регрессий для каждой из моделей;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Приложение успешно работает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None/>
            </a:pPr>
            <a:endParaRPr lang="ru-RU" sz="10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41" name="Объект 2"/>
          <p:cNvSpPr txBox="1">
            <a:spLocks/>
          </p:cNvSpPr>
          <p:nvPr/>
        </p:nvSpPr>
        <p:spPr bwMode="auto">
          <a:xfrm>
            <a:off x="136525" y="4013200"/>
            <a:ext cx="3417888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Графики: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Строила много графиков;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Несколько подобных графиков для одних и тех же переменных;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Старалась делать все графики в одном стиле</a:t>
            </a:r>
          </a:p>
        </p:txBody>
      </p:sp>
      <p:pic>
        <p:nvPicPr>
          <p:cNvPr id="14342" name="Рисунок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6050" y="0"/>
            <a:ext cx="2798763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Рисунок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58313" y="-7938"/>
            <a:ext cx="2833687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Рисунок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00463" y="4197350"/>
            <a:ext cx="2760662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Рисунок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05763" y="5014913"/>
            <a:ext cx="4164012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6" name="Рисунок 3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17925" y="5613400"/>
            <a:ext cx="80327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7" name="Рисунок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17925" y="4079875"/>
            <a:ext cx="776288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8" name="Рисунок 3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13225" y="5746750"/>
            <a:ext cx="154305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9" name="Рисунок 1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61000" y="4625975"/>
            <a:ext cx="227488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0" name="Рисунок 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392863" y="3933825"/>
            <a:ext cx="294322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1" name="Рисунок 2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308850" y="5260975"/>
            <a:ext cx="2462213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2" name="Рисунок 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864475" y="4148138"/>
            <a:ext cx="3114675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3" name="Рисунок 1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9069388" y="5662613"/>
            <a:ext cx="311467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Рисунок 3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940925" y="4210050"/>
            <a:ext cx="1751013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5" name="Рисунок 29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1215688" y="4221163"/>
            <a:ext cx="954087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6" name="Рисунок 4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856413" y="6323013"/>
            <a:ext cx="13906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7" name="Рисунок 43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0636250" y="6143625"/>
            <a:ext cx="15557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8" name="Рисунок 4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186363" y="5370513"/>
            <a:ext cx="6826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9" name="TextBox 12"/>
          <p:cNvSpPr txBox="1">
            <a:spLocks noChangeArrowheads="1"/>
          </p:cNvSpPr>
          <p:nvPr/>
        </p:nvSpPr>
        <p:spPr bwMode="auto">
          <a:xfrm flipH="1">
            <a:off x="1485900" y="6330950"/>
            <a:ext cx="44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4361" name="Picture 25" descr="бауман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54000" y="5926138"/>
            <a:ext cx="2579688" cy="7635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4763" y="0"/>
            <a:ext cx="369093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1250950"/>
            <a:ext cx="3417887" cy="232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3429000"/>
            <a:ext cx="3419475" cy="2386013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5" name="Рисунок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0463" y="49213"/>
            <a:ext cx="5137150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Рисунок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32700" y="579438"/>
            <a:ext cx="4295775" cy="1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6363" y="3160713"/>
            <a:ext cx="3878262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Рисунок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94625" y="3160713"/>
            <a:ext cx="397192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9" name="TextBox 10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5371" name="Picture 11" descr="бауман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8" y="5945188"/>
            <a:ext cx="2698750" cy="727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9525" y="15875"/>
            <a:ext cx="369252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16387" name="Объект 2"/>
          <p:cNvSpPr txBox="1">
            <a:spLocks/>
          </p:cNvSpPr>
          <p:nvPr/>
        </p:nvSpPr>
        <p:spPr bwMode="auto">
          <a:xfrm>
            <a:off x="180975" y="1243013"/>
            <a:ext cx="3417888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Работа со столбцом "Угол нашивки":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Проверим количество элементов со значением 0 градусов;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Приведём к значениям 0 и 1;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6050" y="3379788"/>
            <a:ext cx="3419475" cy="2700337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16389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0313" y="49213"/>
            <a:ext cx="424815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08950" y="581025"/>
            <a:ext cx="3897313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Рисунок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25863" y="3640138"/>
            <a:ext cx="5727700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Рисунок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94838" y="3749675"/>
            <a:ext cx="26035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3" name="TextBox 11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6395" name="Picture 11" descr="бауман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6035675"/>
            <a:ext cx="2600325" cy="673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0" y="0"/>
            <a:ext cx="369093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223838" y="1841500"/>
            <a:ext cx="3511550" cy="31750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17412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3" name="Рисунок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3813" y="49213"/>
            <a:ext cx="2784475" cy="272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Рисунок 14"/>
          <p:cNvPicPr>
            <a:picLocks noChangeAspect="1" noChangeArrowheads="1"/>
          </p:cNvPicPr>
          <p:nvPr/>
        </p:nvPicPr>
        <p:blipFill>
          <a:blip r:embed="rId3"/>
          <a:srcRect l="4332" t="13586" r="6979" b="-1369"/>
          <a:stretch>
            <a:fillRect/>
          </a:stretch>
        </p:blipFill>
        <p:spPr bwMode="auto">
          <a:xfrm>
            <a:off x="6873875" y="0"/>
            <a:ext cx="3068638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Рисунок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1600" y="4289425"/>
            <a:ext cx="2627313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Рисунок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8288" y="4289425"/>
            <a:ext cx="2524125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7" name="Рисунок 20"/>
          <p:cNvPicPr>
            <a:picLocks noChangeAspect="1" noChangeArrowheads="1"/>
          </p:cNvPicPr>
          <p:nvPr/>
        </p:nvPicPr>
        <p:blipFill>
          <a:blip r:embed="rId6"/>
          <a:srcRect l="5054" t="1060" r="14801"/>
          <a:stretch>
            <a:fillRect/>
          </a:stretch>
        </p:blipFill>
        <p:spPr bwMode="auto">
          <a:xfrm>
            <a:off x="9274175" y="4416425"/>
            <a:ext cx="2755900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8" name="Рисунок 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198100" y="49213"/>
            <a:ext cx="841375" cy="280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9" name="Рисунок 2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058525" y="49213"/>
            <a:ext cx="9715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0" name="Рисунок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99238" y="2178050"/>
            <a:ext cx="2566987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1" name="Рисунок 26"/>
          <p:cNvPicPr>
            <a:picLocks noChangeAspect="1" noChangeArrowheads="1"/>
          </p:cNvPicPr>
          <p:nvPr/>
        </p:nvPicPr>
        <p:blipFill>
          <a:blip r:embed="rId10"/>
          <a:srcRect l="8302" t="25887" r="7339" b="20413"/>
          <a:stretch>
            <a:fillRect/>
          </a:stretch>
        </p:blipFill>
        <p:spPr bwMode="auto">
          <a:xfrm>
            <a:off x="3829050" y="2925763"/>
            <a:ext cx="28146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2" name="Рисунок 27"/>
          <p:cNvPicPr>
            <a:picLocks noChangeAspect="1" noChangeArrowheads="1"/>
          </p:cNvPicPr>
          <p:nvPr/>
        </p:nvPicPr>
        <p:blipFill>
          <a:blip r:embed="rId11"/>
          <a:srcRect l="3130" t="38937" r="4582" b="36031"/>
          <a:stretch>
            <a:fillRect/>
          </a:stretch>
        </p:blipFill>
        <p:spPr bwMode="auto">
          <a:xfrm>
            <a:off x="9255125" y="2822575"/>
            <a:ext cx="2755900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3" name="TextBox 18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7425" name="Picture 17" descr="бауман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44475" y="5843588"/>
            <a:ext cx="2608263" cy="8556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0" y="12700"/>
            <a:ext cx="369252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1392238"/>
            <a:ext cx="3511550" cy="407352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6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7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7450" y="49213"/>
            <a:ext cx="4240213" cy="390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Рисунок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8" y="3949700"/>
            <a:ext cx="35782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Рисунок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18525" y="2619375"/>
            <a:ext cx="3579813" cy="223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Рисунок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6775" y="4883150"/>
            <a:ext cx="2633663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Рисунок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8788" y="71438"/>
            <a:ext cx="4019550" cy="25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Рисунок 3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710738" y="4883150"/>
            <a:ext cx="2274887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3" name="TextBox 13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8445" name="Picture 13" descr="бауман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1938" y="5872163"/>
            <a:ext cx="2571750" cy="809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11113"/>
            <a:ext cx="369252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19459" name="Объект 2"/>
          <p:cNvSpPr txBox="1">
            <a:spLocks/>
          </p:cNvSpPr>
          <p:nvPr/>
        </p:nvSpPr>
        <p:spPr bwMode="auto">
          <a:xfrm>
            <a:off x="182563" y="3910013"/>
            <a:ext cx="2946400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Стандартизация данных: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Стандартизируем данные с помощью 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StandardScaler()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Проверим результат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StandardScaler()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Построим графики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StandardScaler()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endParaRPr lang="ru-RU" sz="13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0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61" name="Рисунок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9675" y="49213"/>
            <a:ext cx="3529013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3625" y="88900"/>
            <a:ext cx="4633913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Рисунок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8088" y="1901825"/>
            <a:ext cx="3529012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Рисунок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16938" y="3695700"/>
            <a:ext cx="3529012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Рисунок 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36988" y="3709988"/>
            <a:ext cx="3440112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6" name="Объект 2"/>
          <p:cNvSpPr txBox="1">
            <a:spLocks/>
          </p:cNvSpPr>
          <p:nvPr/>
        </p:nvSpPr>
        <p:spPr bwMode="auto">
          <a:xfrm>
            <a:off x="144463" y="609600"/>
            <a:ext cx="3511550" cy="350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ru-RU" sz="15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Нормализация данных: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Нормализуем данные MinMaxScaler();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Построим график плотности ядра;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Проверим результат MinMaxScaler();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Построим графики MinMaxScaler();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Нормализуем данные с помощью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Normalizer()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Проверим результат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Normalizer()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Построим графики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Normalizer()</a:t>
            </a:r>
            <a:r>
              <a:rPr lang="ru-RU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pic>
        <p:nvPicPr>
          <p:cNvPr id="19467" name="Рисунок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3313" y="5430838"/>
            <a:ext cx="6037262" cy="134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TextBox 14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9470" name="Picture 14" descr="бауман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2888" y="5873750"/>
            <a:ext cx="2625725" cy="806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-49213"/>
            <a:ext cx="3692526" cy="685800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20483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1528763"/>
            <a:ext cx="3511550" cy="370205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20485" name="Рисунок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5075" y="-19050"/>
            <a:ext cx="40386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Рисунок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8725" y="2657475"/>
            <a:ext cx="58483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Рисунок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66100" y="-19050"/>
            <a:ext cx="39528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Рисунок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15488" y="4797425"/>
            <a:ext cx="25050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Рисунок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32950" y="3379788"/>
            <a:ext cx="2486025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TextBox 11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0492" name="Picture 12" descr="бауман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4475" y="5861050"/>
            <a:ext cx="2608263" cy="820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/>
            </a:extLst>
          </p:cNvPr>
          <p:cNvSpPr/>
          <p:nvPr/>
        </p:nvSpPr>
        <p:spPr>
          <a:xfrm>
            <a:off x="-17463" y="-49213"/>
            <a:ext cx="3692526" cy="685800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2057400" lvl="4" indent="-228600">
              <a:lnSpc>
                <a:spcPct val="110000"/>
              </a:lnSpc>
              <a:buClr>
                <a:schemeClr val="bg1"/>
              </a:buClr>
              <a:defRPr/>
            </a:pPr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44463" y="49213"/>
            <a:ext cx="3367087" cy="1446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1507" name="Объект 2"/>
          <p:cNvSpPr txBox="1">
            <a:spLocks/>
          </p:cNvSpPr>
          <p:nvPr/>
        </p:nvSpPr>
        <p:spPr bwMode="auto">
          <a:xfrm>
            <a:off x="146050" y="3379788"/>
            <a:ext cx="341947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28600" indent="-228600"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ru-RU" sz="17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3663" y="1528763"/>
            <a:ext cx="3511550" cy="4268787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  <a:defRPr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buClr>
                <a:schemeClr val="bg1"/>
              </a:buClr>
              <a:defRPr/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9" name="Рисунок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0" y="114300"/>
            <a:ext cx="8339138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Рисунок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8725" y="4000500"/>
            <a:ext cx="48831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Рисунок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7763" y="4273550"/>
            <a:ext cx="4548187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Рисунок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97763" y="5299075"/>
            <a:ext cx="4600575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3" name="TextBox 11"/>
          <p:cNvSpPr txBox="1">
            <a:spLocks noChangeArrowheads="1"/>
          </p:cNvSpPr>
          <p:nvPr/>
        </p:nvSpPr>
        <p:spPr bwMode="auto">
          <a:xfrm>
            <a:off x="1530350" y="6330950"/>
            <a:ext cx="1817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1515" name="Picture 11" descr="бауман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1938" y="5873750"/>
            <a:ext cx="2571750" cy="8080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887</TotalTime>
  <Words>856</Words>
  <Application>Microsoft Office PowerPoint</Application>
  <PresentationFormat>Произвольный</PresentationFormat>
  <Paragraphs>156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Шаблон оформления</vt:lpstr>
      </vt:variant>
      <vt:variant>
        <vt:i4>12</vt:i4>
      </vt:variant>
      <vt:variant>
        <vt:lpstr>Заголовки слайдов</vt:lpstr>
      </vt:variant>
      <vt:variant>
        <vt:i4>15</vt:i4>
      </vt:variant>
    </vt:vector>
  </HeadingPairs>
  <TitlesOfParts>
    <vt:vector size="32" baseType="lpstr">
      <vt:lpstr>Arial</vt:lpstr>
      <vt:lpstr>Calibri Light</vt:lpstr>
      <vt:lpstr>Calibri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Home_pc</cp:lastModifiedBy>
  <cp:revision>74</cp:revision>
  <dcterms:created xsi:type="dcterms:W3CDTF">2022-06-12T16:10:37Z</dcterms:created>
  <dcterms:modified xsi:type="dcterms:W3CDTF">2023-04-22T21:57:55Z</dcterms:modified>
</cp:coreProperties>
</file>